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91" r:id="rId3"/>
    <p:sldId id="273" r:id="rId4"/>
    <p:sldId id="264" r:id="rId5"/>
    <p:sldId id="266" r:id="rId6"/>
    <p:sldId id="261" r:id="rId7"/>
    <p:sldId id="275" r:id="rId8"/>
    <p:sldId id="290" r:id="rId9"/>
    <p:sldId id="276" r:id="rId10"/>
    <p:sldId id="271" r:id="rId11"/>
    <p:sldId id="292" r:id="rId12"/>
    <p:sldId id="262" r:id="rId13"/>
    <p:sldId id="257" r:id="rId14"/>
    <p:sldId id="267" r:id="rId15"/>
    <p:sldId id="282" r:id="rId16"/>
    <p:sldId id="294" r:id="rId17"/>
    <p:sldId id="268" r:id="rId18"/>
    <p:sldId id="278" r:id="rId19"/>
    <p:sldId id="298" r:id="rId20"/>
    <p:sldId id="269" r:id="rId21"/>
    <p:sldId id="260" r:id="rId22"/>
    <p:sldId id="285" r:id="rId23"/>
    <p:sldId id="272" r:id="rId24"/>
    <p:sldId id="293" r:id="rId25"/>
    <p:sldId id="279" r:id="rId26"/>
    <p:sldId id="274" r:id="rId27"/>
    <p:sldId id="259" r:id="rId28"/>
    <p:sldId id="280" r:id="rId29"/>
    <p:sldId id="295" r:id="rId30"/>
    <p:sldId id="281" r:id="rId31"/>
    <p:sldId id="258" r:id="rId32"/>
    <p:sldId id="288" r:id="rId33"/>
    <p:sldId id="284" r:id="rId34"/>
    <p:sldId id="286" r:id="rId35"/>
    <p:sldId id="287" r:id="rId36"/>
    <p:sldId id="29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showAnimation="0">
    <p:kiosk/>
    <p:sldRg st="1" end="38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DDDD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288347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7885" y="1861086"/>
            <a:ext cx="2779713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9480" y="3861048"/>
            <a:ext cx="3279775" cy="285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65159782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10.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2656"/>
            <a:ext cx="5086926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41029286"/>
      </p:ext>
    </p:extLst>
  </p:cSld>
  <p:clrMapOvr>
    <a:masterClrMapping/>
  </p:clrMapOvr>
  <p:transition advClick="0" advTm="30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11.</a:t>
            </a:r>
            <a:endParaRPr lang="ru-RU" dirty="0"/>
          </a:p>
        </p:txBody>
      </p:sp>
      <p:pic>
        <p:nvPicPr>
          <p:cNvPr id="5122" name="Picture 2" descr="C:\Users\Елена\Desktop\НоваяТомск\Томск\Шишкин И\Шишкин И.И. На севере диком..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00547" y="188640"/>
            <a:ext cx="4464496" cy="640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4579649"/>
      </p:ext>
    </p:extLst>
  </p:cSld>
  <p:clrMapOvr>
    <a:masterClrMapping/>
  </p:clrMapOvr>
  <p:transition advClick="0" advTm="3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12.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0648"/>
            <a:ext cx="316052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40768"/>
            <a:ext cx="2941930" cy="4974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47" y="3140968"/>
            <a:ext cx="294322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58020243"/>
      </p:ext>
    </p:extLst>
  </p:cSld>
  <p:clrMapOvr>
    <a:masterClrMapping/>
  </p:clrMapOvr>
  <p:transition advClick="0" advTm="3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13.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7172" y="1098442"/>
            <a:ext cx="7491252" cy="542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5954489"/>
      </p:ext>
    </p:extLst>
  </p:cSld>
  <p:clrMapOvr>
    <a:masterClrMapping/>
  </p:clrMapOvr>
  <p:transition advClick="0" advTm="30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14.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08720"/>
            <a:ext cx="4545657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47755600"/>
      </p:ext>
    </p:extLst>
  </p:cSld>
  <p:clrMapOvr>
    <a:masterClrMapping/>
  </p:clrMapOvr>
  <p:transition advClick="0" advTm="30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15.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507148"/>
            <a:ext cx="2855731" cy="27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3579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566361"/>
            <a:ext cx="3505200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0044" y="908719"/>
            <a:ext cx="2664296" cy="152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02557056"/>
      </p:ext>
    </p:extLst>
  </p:cSld>
  <p:clrMapOvr>
    <a:masterClrMapping/>
  </p:clrMapOvr>
  <p:transition advClick="0" advTm="30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3582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16.</a:t>
            </a:r>
            <a:endParaRPr lang="ru-RU" dirty="0"/>
          </a:p>
        </p:txBody>
      </p:sp>
      <p:pic>
        <p:nvPicPr>
          <p:cNvPr id="7170" name="Picture 2" descr="C:\Users\Елена\Desktop\НоваяТомск\Томск\Шишкин И\Шишкин И.И. Сосновый б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296" y="908720"/>
            <a:ext cx="7620000" cy="541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166113"/>
      </p:ext>
    </p:extLst>
  </p:cSld>
  <p:clrMapOvr>
    <a:masterClrMapping/>
  </p:clrMapOvr>
  <p:transition advClick="0" advTm="30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17.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4680520" cy="648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97517078"/>
      </p:ext>
    </p:extLst>
  </p:cSld>
  <p:clrMapOvr>
    <a:masterClrMapping/>
  </p:clrMapOvr>
  <p:transition advClick="0" advTm="30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18.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884" y="1735304"/>
            <a:ext cx="2444671" cy="291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0" y="1340768"/>
            <a:ext cx="3191857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8167" y="1628800"/>
            <a:ext cx="2188471" cy="3192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0187" y="4293096"/>
            <a:ext cx="3771141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06532123"/>
      </p:ext>
    </p:extLst>
  </p:cSld>
  <p:clrMapOvr>
    <a:masterClrMapping/>
  </p:clrMapOvr>
  <p:transition advClick="0" advTm="30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19.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6"/>
            <a:ext cx="8117273" cy="5316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61748969"/>
      </p:ext>
    </p:extLst>
  </p:cSld>
  <p:clrMapOvr>
    <a:masterClrMapping/>
  </p:clrMapOvr>
  <p:transition advClick="0" advTm="30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3582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</a:t>
            </a:r>
            <a:endParaRPr lang="ru-RU" dirty="0"/>
          </a:p>
        </p:txBody>
      </p:sp>
      <p:pic>
        <p:nvPicPr>
          <p:cNvPr id="4098" name="Picture 2" descr="C:\Users\Елена\Desktop\НоваяТомск\Томск\Шишкин И\Шишкин И.И. Лесные дал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4" y="1052736"/>
            <a:ext cx="7890195" cy="545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6522126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20.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61413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71319393"/>
      </p:ext>
    </p:extLst>
  </p:cSld>
  <p:clrMapOvr>
    <a:masterClrMapping/>
  </p:clrMapOvr>
  <p:transition advClick="0" advTm="30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21.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8208912" cy="5315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05134480"/>
      </p:ext>
    </p:extLst>
  </p:cSld>
  <p:clrMapOvr>
    <a:masterClrMapping/>
  </p:clrMapOvr>
  <p:transition advClick="0" advTm="30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188640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22.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812429"/>
            <a:ext cx="2935651" cy="442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29082"/>
            <a:ext cx="2232248" cy="252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99871"/>
            <a:ext cx="1927101" cy="343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238049"/>
            <a:ext cx="177473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69140511"/>
      </p:ext>
    </p:extLst>
  </p:cSld>
  <p:clrMapOvr>
    <a:masterClrMapping/>
  </p:clrMapOvr>
  <p:transition advClick="0" advTm="30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23.</a:t>
            </a:r>
            <a:endParaRPr lang="ru-RU" dirty="0"/>
          </a:p>
        </p:txBody>
      </p:sp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600400" cy="559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7115" y="908720"/>
            <a:ext cx="3613496" cy="5478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4164" y="4245650"/>
            <a:ext cx="16668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7578" y="1340768"/>
            <a:ext cx="1240048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94389006"/>
      </p:ext>
    </p:extLst>
  </p:cSld>
  <p:clrMapOvr>
    <a:masterClrMapping/>
  </p:clrMapOvr>
  <p:transition advClick="0" advTm="30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3582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24.</a:t>
            </a:r>
            <a:endParaRPr lang="ru-RU" dirty="0"/>
          </a:p>
        </p:txBody>
      </p:sp>
      <p:pic>
        <p:nvPicPr>
          <p:cNvPr id="6146" name="Picture 2" descr="C:\Users\Елена\Desktop\НоваяТомск\Томск\Шишкин И\Шишкин И.И. Рож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7206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3582732"/>
      </p:ext>
    </p:extLst>
  </p:cSld>
  <p:clrMapOvr>
    <a:masterClrMapping/>
  </p:clrMapOvr>
  <p:transition advClick="0" advTm="30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25.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16632"/>
            <a:ext cx="3744416" cy="6639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14923760"/>
      </p:ext>
    </p:extLst>
  </p:cSld>
  <p:clrMapOvr>
    <a:masterClrMapping/>
  </p:clrMapOvr>
  <p:transition advClick="0" advTm="30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26.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24744"/>
            <a:ext cx="2808312" cy="239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769" y="977585"/>
            <a:ext cx="2291891" cy="288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1438" y="2138373"/>
            <a:ext cx="1914698" cy="207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769" y="3886697"/>
            <a:ext cx="2495550" cy="229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05898"/>
            <a:ext cx="2249392" cy="259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67374997"/>
      </p:ext>
    </p:extLst>
  </p:cSld>
  <p:clrMapOvr>
    <a:masterClrMapping/>
  </p:clrMapOvr>
  <p:transition advClick="0" advTm="30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27.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43765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16666339"/>
      </p:ext>
    </p:extLst>
  </p:cSld>
  <p:clrMapOvr>
    <a:masterClrMapping/>
  </p:clrMapOvr>
  <p:transition advClick="0" advTm="30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28.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980728"/>
            <a:ext cx="7495607" cy="554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42242496"/>
      </p:ext>
    </p:extLst>
  </p:cSld>
  <p:clrMapOvr>
    <a:masterClrMapping/>
  </p:clrMapOvr>
  <p:transition advClick="0" advTm="30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3582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29.</a:t>
            </a:r>
            <a:endParaRPr lang="ru-RU" dirty="0"/>
          </a:p>
        </p:txBody>
      </p:sp>
      <p:pic>
        <p:nvPicPr>
          <p:cNvPr id="8194" name="Picture 2" descr="C:\Users\Елена\Desktop\НоваяТомск\Томск\Шишкин И\Шишкин И.И., Савицкий К. Утро в сосновом лес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7748977" cy="524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0871783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3.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80920" cy="529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7963380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30.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2619" y="1819332"/>
            <a:ext cx="2520280" cy="4169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9671" y="1243053"/>
            <a:ext cx="2315696" cy="5344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002" y="1548882"/>
            <a:ext cx="1897527" cy="473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1771" y="2060848"/>
            <a:ext cx="22479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04384727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31.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20926"/>
            <a:ext cx="3870430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176" y="767346"/>
            <a:ext cx="3240360" cy="162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176" y="2546858"/>
            <a:ext cx="3240360" cy="413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18049393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32.</a:t>
            </a:r>
            <a:endParaRPr lang="ru-RU" dirty="0"/>
          </a:p>
        </p:txBody>
      </p:sp>
      <p:pic>
        <p:nvPicPr>
          <p:cNvPr id="1026" name="Picture 2" descr="C:\Users\Елена\Desktop\НоваяТомск\Томск\Шишкин И\Шишкин И.И Березовая рощ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0275"/>
            <a:ext cx="3823852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3784407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33.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4031867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3965" y="1464180"/>
            <a:ext cx="1381526" cy="386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5639" y="1484784"/>
            <a:ext cx="2642103" cy="386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1515086"/>
      </p:ext>
    </p:extLst>
  </p:cSld>
  <p:clrMapOvr>
    <a:masterClrMapping/>
  </p:clrMapOvr>
  <p:transition advClick="0" advTm="30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34.</a:t>
            </a:r>
            <a:endParaRPr lang="ru-RU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3836865" cy="285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4825" y="1196752"/>
            <a:ext cx="2736304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4829" y="3212976"/>
            <a:ext cx="2295897" cy="346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0825272"/>
      </p:ext>
    </p:extLst>
  </p:cSld>
  <p:clrMapOvr>
    <a:masterClrMapping/>
  </p:clrMapOvr>
  <p:transition advClick="0" advTm="30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35.</a:t>
            </a: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417295" cy="546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6874893"/>
      </p:ext>
    </p:extLst>
  </p:cSld>
  <p:clrMapOvr>
    <a:masterClrMapping/>
  </p:clrMapOvr>
  <p:transition advClick="0" advTm="30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36.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52736"/>
            <a:ext cx="6500862" cy="548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40277763"/>
      </p:ext>
    </p:extLst>
  </p:cSld>
  <p:clrMapOvr>
    <a:masterClrMapping/>
  </p:clrMapOvr>
  <p:transition advClick="0" advTm="30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256" y="1484785"/>
            <a:ext cx="8931240" cy="441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2368733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338437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4719167" cy="623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0640489"/>
      </p:ext>
    </p:extLst>
  </p:cSld>
  <p:clrMapOvr>
    <a:masterClrMapping/>
  </p:clrMapOvr>
  <p:transition advClick="0" advTm="30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6.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196" y="1556792"/>
            <a:ext cx="8830292" cy="4318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31182653"/>
      </p:ext>
    </p:extLst>
  </p:cSld>
  <p:clrMapOvr>
    <a:masterClrMapping/>
  </p:clrMapOvr>
  <p:transition advClick="0" advTm="30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7.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0"/>
            <a:ext cx="4002535" cy="644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87203930"/>
      </p:ext>
    </p:extLst>
  </p:cSld>
  <p:clrMapOvr>
    <a:masterClrMapping/>
  </p:clrMapOvr>
  <p:transition advClick="0" advTm="3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273582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8.</a:t>
            </a:r>
            <a:endParaRPr lang="ru-RU" dirty="0"/>
          </a:p>
        </p:txBody>
      </p:sp>
      <p:pic>
        <p:nvPicPr>
          <p:cNvPr id="3074" name="Picture 2" descr="C:\Users\Елена\Desktop\НоваяТомск\Томск\Шишкин И\Шишкин И.И. Корабельная рощ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397425" cy="537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8898172"/>
      </p:ext>
    </p:extLst>
  </p:cSld>
  <p:clrMapOvr>
    <a:masterClrMapping/>
  </p:clrMapOvr>
  <p:transition advClick="0" advTm="30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274638"/>
            <a:ext cx="3024336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9.</a:t>
            </a:r>
            <a:endParaRPr lang="ru-RU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8640"/>
            <a:ext cx="3390471" cy="434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59497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17032"/>
            <a:ext cx="3384376" cy="302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55214946"/>
      </p:ext>
    </p:extLst>
  </p:cSld>
  <p:clrMapOvr>
    <a:masterClrMapping/>
  </p:clrMapOvr>
  <p:transition advClick="0" advTm="3000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72</Words>
  <Application>Microsoft Office PowerPoint</Application>
  <PresentationFormat>Экран (4:3)</PresentationFormat>
  <Paragraphs>36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1.</vt:lpstr>
      <vt:lpstr>2.</vt:lpstr>
      <vt:lpstr>3.</vt:lpstr>
      <vt:lpstr>4.</vt:lpstr>
      <vt:lpstr>5.</vt:lpstr>
      <vt:lpstr>6.</vt:lpstr>
      <vt:lpstr>7.</vt:lpstr>
      <vt:lpstr>8.</vt:lpstr>
      <vt:lpstr>9.</vt:lpstr>
      <vt:lpstr>10.</vt:lpstr>
      <vt:lpstr>11.</vt:lpstr>
      <vt:lpstr>12.</vt:lpstr>
      <vt:lpstr>13.</vt:lpstr>
      <vt:lpstr>14.</vt:lpstr>
      <vt:lpstr>15.</vt:lpstr>
      <vt:lpstr>16.</vt:lpstr>
      <vt:lpstr>17.</vt:lpstr>
      <vt:lpstr>18.</vt:lpstr>
      <vt:lpstr>19.</vt:lpstr>
      <vt:lpstr>20.</vt:lpstr>
      <vt:lpstr>21.</vt:lpstr>
      <vt:lpstr>22.</vt:lpstr>
      <vt:lpstr>23.</vt:lpstr>
      <vt:lpstr>24.</vt:lpstr>
      <vt:lpstr>25.</vt:lpstr>
      <vt:lpstr>26.</vt:lpstr>
      <vt:lpstr>27.</vt:lpstr>
      <vt:lpstr>28.</vt:lpstr>
      <vt:lpstr>29.</vt:lpstr>
      <vt:lpstr>30.</vt:lpstr>
      <vt:lpstr>31.</vt:lpstr>
      <vt:lpstr>32.</vt:lpstr>
      <vt:lpstr>33.</vt:lpstr>
      <vt:lpstr>34.</vt:lpstr>
      <vt:lpstr>35.</vt:lpstr>
      <vt:lpstr>36.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aaa</cp:lastModifiedBy>
  <cp:revision>30</cp:revision>
  <dcterms:created xsi:type="dcterms:W3CDTF">2017-04-06T06:32:10Z</dcterms:created>
  <dcterms:modified xsi:type="dcterms:W3CDTF">2017-04-10T09:11:53Z</dcterms:modified>
</cp:coreProperties>
</file>